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p:scale>
          <a:sx n="100" d="100"/>
          <a:sy n="100" d="100"/>
        </p:scale>
        <p:origin x="-1136" y="2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a:t>
            </a:r>
            <a:r>
              <a:rPr lang="en-US" baseline="0" dirty="0" smtClean="0"/>
              <a:t>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a:t>
            </a:r>
            <a:r>
              <a:rPr lang="en-US" dirty="0" smtClean="0"/>
              <a:t>code and applications are </a:t>
            </a:r>
            <a:r>
              <a:rPr lang="en-US" dirty="0" smtClean="0"/>
              <a:t>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myhaproxy</a:t>
            </a:r>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smtClean="0"/>
              <a:t>(</a:t>
            </a:r>
            <a:r>
              <a:rPr lang="uk-UA" sz="2000" dirty="0" smtClean="0"/>
              <a:t>'</a:t>
            </a:r>
            <a:r>
              <a:rPr lang="en-US" sz="2000" dirty="0" smtClean="0"/>
              <a:t>node</a:t>
            </a:r>
            <a:r>
              <a:rPr lang="uk-UA" sz="2000" dirty="0" smtClean="0"/>
              <a:t>'</a:t>
            </a:r>
            <a:r>
              <a:rPr lang="en-US" sz="2000" dirty="0" smtClean="0"/>
              <a:t>,</a:t>
            </a:r>
            <a:r>
              <a:rPr lang="uk-UA" sz="2000" dirty="0" smtClean="0"/>
              <a:t>'</a:t>
            </a:r>
            <a:r>
              <a:rPr lang="en-US" sz="2000" dirty="0" err="1" smtClean="0"/>
              <a:t>role:web</a:t>
            </a:r>
            <a:r>
              <a:rPr lang="en-US" sz="2000" dirty="0" smtClean="0"/>
              <a:t> AND </a:t>
            </a:r>
            <a:r>
              <a:rPr lang="en-US" sz="2000" dirty="0" err="1" smtClean="0"/>
              <a:t>chef_environment</a:t>
            </a:r>
            <a:r>
              <a:rPr lang="en-US" sz="2000" dirty="0"/>
              <a:t>:#{</a:t>
            </a:r>
            <a:r>
              <a:rPr lang="en-US" sz="2000" dirty="0" err="1"/>
              <a:t>node.chef_environment</a:t>
            </a:r>
            <a:r>
              <a:rPr lang="en-US" sz="2000" dirty="0" smtClean="0"/>
              <a:t>}</a:t>
            </a:r>
            <a:r>
              <a:rPr lang="uk-UA" sz="2000" dirty="0" smtClean="0"/>
              <a:t>'</a:t>
            </a:r>
            <a:r>
              <a:rPr lang="en-US" sz="2000" dirty="0" smtClean="0"/>
              <a:t>)</a:t>
            </a:r>
            <a:endParaRPr lang="en-US" sz="2000" dirty="0"/>
          </a:p>
          <a:p>
            <a:endParaRPr lang="en-US" sz="2000" dirty="0"/>
          </a:p>
          <a:p>
            <a:r>
              <a:rPr lang="en-US" sz="2000" dirty="0"/>
              <a:t>members =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18453</TotalTime>
  <Words>4606</Words>
  <Application>Microsoft Macintosh PowerPoint</Application>
  <PresentationFormat>Custom</PresentationFormat>
  <Paragraphs>625</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2099</cp:revision>
  <cp:lastPrinted>2015-02-07T23:49:10Z</cp:lastPrinted>
  <dcterms:created xsi:type="dcterms:W3CDTF">2012-09-13T17:36:07Z</dcterms:created>
  <dcterms:modified xsi:type="dcterms:W3CDTF">2015-10-19T06:50:17Z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